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599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0"/>
            <a:ext cx="2773200" cy="156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180"/>
              <a:t>Israel’s Art Showcase</a:t>
            </a:r>
            <a:endParaRPr sz="41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3182000"/>
            <a:ext cx="5029200" cy="19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This week’s Student Spotlight proudly features Israel and his impressive array of artwork, including a custom screen-printed T-shirt, a 2D clay skull, and a detailed mask. Israel demonstrated fantastic artistic understanding as he confidently explained his creative process, skillfully using technical terms like </a:t>
            </a:r>
            <a:r>
              <a:rPr i="1" lang="en-GB" sz="1600">
                <a:solidFill>
                  <a:schemeClr val="dk1"/>
                </a:solidFill>
              </a:rPr>
              <a:t>screen</a:t>
            </a:r>
            <a:r>
              <a:rPr lang="en-GB" sz="1600">
                <a:solidFill>
                  <a:schemeClr val="dk1"/>
                </a:solidFill>
              </a:rPr>
              <a:t>, </a:t>
            </a:r>
            <a:r>
              <a:rPr i="1" lang="en-GB" sz="1600">
                <a:solidFill>
                  <a:schemeClr val="dk1"/>
                </a:solidFill>
              </a:rPr>
              <a:t>squeegee</a:t>
            </a:r>
            <a:r>
              <a:rPr lang="en-GB" sz="1600">
                <a:solidFill>
                  <a:schemeClr val="dk1"/>
                </a:solidFill>
              </a:rPr>
              <a:t>, and </a:t>
            </a:r>
            <a:r>
              <a:rPr i="1" lang="en-GB" sz="1600">
                <a:solidFill>
                  <a:schemeClr val="dk1"/>
                </a:solidFill>
              </a:rPr>
              <a:t>printing</a:t>
            </a:r>
            <a:r>
              <a:rPr lang="en-GB" sz="1600">
                <a:solidFill>
                  <a:schemeClr val="dk1"/>
                </a:solidFill>
              </a:rPr>
              <a:t>. Well done, Israel!</a:t>
            </a:r>
            <a:endParaRPr sz="2700"/>
          </a:p>
        </p:txBody>
      </p:sp>
      <p:pic>
        <p:nvPicPr>
          <p:cNvPr id="56" name="Google Shape;56;p13" title="Screenshot 2026-10-02 15.02.0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 title="Screenshot 2026-10-02 15.02.2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3300" y="0"/>
            <a:ext cx="2489525" cy="31119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1800" y="713750"/>
            <a:ext cx="1219200" cy="8953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