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 b="14954" l="38425" r="34716" t="25347"/>
          <a:stretch/>
        </p:blipFill>
        <p:spPr>
          <a:xfrm>
            <a:off x="3145000" y="732200"/>
            <a:ext cx="3066600" cy="38408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